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83C: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</a:t>
            </a:r>
            <a:r>
              <a:rPr lang="en-US" sz="2800" dirty="0" smtClean="0"/>
              <a:t> es Enrique?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83c:</a:t>
            </a:r>
            <a:r>
              <a:rPr lang="en-US" sz="2800" dirty="0" smtClean="0"/>
              <a:t> Complete </a:t>
            </a:r>
            <a:r>
              <a:rPr lang="en-US" sz="2800" dirty="0" smtClean="0"/>
              <a:t>p.2 (#7-10), </a:t>
            </a:r>
            <a:r>
              <a:rPr lang="en-US" sz="2800" dirty="0" smtClean="0"/>
              <a:t>p. 3 </a:t>
            </a:r>
            <a:r>
              <a:rPr lang="en-US" sz="2800" dirty="0" smtClean="0"/>
              <a:t>(#9-13), </a:t>
            </a:r>
            <a:r>
              <a:rPr lang="en-US" sz="2800" dirty="0" smtClean="0"/>
              <a:t>p. </a:t>
            </a:r>
            <a:r>
              <a:rPr lang="en-US" sz="2800" dirty="0" smtClean="0"/>
              <a:t>5(paragraph 1, 2 and 3 up to </a:t>
            </a:r>
            <a:r>
              <a:rPr lang="en-US" sz="2800" i="1" dirty="0" smtClean="0"/>
              <a:t>“find it”),</a:t>
            </a:r>
            <a:r>
              <a:rPr lang="en-US" sz="2800" dirty="0" smtClean="0"/>
              <a:t> </a:t>
            </a:r>
            <a:r>
              <a:rPr lang="en-US" sz="2800" dirty="0" smtClean="0"/>
              <a:t>p.6 </a:t>
            </a:r>
            <a:r>
              <a:rPr lang="en-US" sz="2800" dirty="0" smtClean="0"/>
              <a:t>(paragraph 2), p.7 (paragraph 1) </a:t>
            </a:r>
            <a:r>
              <a:rPr lang="en-US" sz="2800" dirty="0" smtClean="0"/>
              <a:t>of the LA MISMA LUNA Activity Packet`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10/ 11 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2015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622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6636</TotalTime>
  <Words>82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10/ 11 de junio del 2015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40</cp:revision>
  <cp:lastPrinted>2015-05-20T16:26:09Z</cp:lastPrinted>
  <dcterms:created xsi:type="dcterms:W3CDTF">2014-05-12T21:03:23Z</dcterms:created>
  <dcterms:modified xsi:type="dcterms:W3CDTF">2015-06-11T18:17:08Z</dcterms:modified>
</cp:coreProperties>
</file>